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6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424" y="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Xinyi Shen" userId="c45f212b-5789-4129-bf03-1592b57bd5dd" providerId="ADAL" clId="{9B18FDC8-ADF7-479E-A938-43211EB202C2}"/>
    <pc:docChg chg="custSel modSld">
      <pc:chgData name="Xinyi Shen" userId="c45f212b-5789-4129-bf03-1592b57bd5dd" providerId="ADAL" clId="{9B18FDC8-ADF7-479E-A938-43211EB202C2}" dt="2023-03-10T01:41:53.875" v="122" actId="164"/>
      <pc:docMkLst>
        <pc:docMk/>
      </pc:docMkLst>
      <pc:sldChg chg="addSp delSp modSp">
        <pc:chgData name="Xinyi Shen" userId="c45f212b-5789-4129-bf03-1592b57bd5dd" providerId="ADAL" clId="{9B18FDC8-ADF7-479E-A938-43211EB202C2}" dt="2023-03-10T01:41:53.875" v="122" actId="164"/>
        <pc:sldMkLst>
          <pc:docMk/>
          <pc:sldMk cId="3212947029" sldId="256"/>
        </pc:sldMkLst>
        <pc:spChg chg="mod topLvl">
          <ac:chgData name="Xinyi Shen" userId="c45f212b-5789-4129-bf03-1592b57bd5dd" providerId="ADAL" clId="{9B18FDC8-ADF7-479E-A938-43211EB202C2}" dt="2023-03-10T01:41:53.875" v="122" actId="164"/>
          <ac:spMkLst>
            <pc:docMk/>
            <pc:sldMk cId="3212947029" sldId="256"/>
            <ac:spMk id="9" creationId="{BA6C55B8-85AE-451B-93F4-26C0E25BD8DD}"/>
          </ac:spMkLst>
        </pc:spChg>
        <pc:spChg chg="mod topLvl">
          <ac:chgData name="Xinyi Shen" userId="c45f212b-5789-4129-bf03-1592b57bd5dd" providerId="ADAL" clId="{9B18FDC8-ADF7-479E-A938-43211EB202C2}" dt="2023-03-10T01:41:53.875" v="122" actId="164"/>
          <ac:spMkLst>
            <pc:docMk/>
            <pc:sldMk cId="3212947029" sldId="256"/>
            <ac:spMk id="10" creationId="{DE58DC9A-A81C-4A05-B9E7-DFD92450AC57}"/>
          </ac:spMkLst>
        </pc:spChg>
        <pc:spChg chg="mod topLvl">
          <ac:chgData name="Xinyi Shen" userId="c45f212b-5789-4129-bf03-1592b57bd5dd" providerId="ADAL" clId="{9B18FDC8-ADF7-479E-A938-43211EB202C2}" dt="2023-03-10T01:41:53.875" v="122" actId="164"/>
          <ac:spMkLst>
            <pc:docMk/>
            <pc:sldMk cId="3212947029" sldId="256"/>
            <ac:spMk id="11" creationId="{5FDB7BC2-4CCC-47D7-A876-6E157F3F650E}"/>
          </ac:spMkLst>
        </pc:spChg>
        <pc:spChg chg="mod topLvl">
          <ac:chgData name="Xinyi Shen" userId="c45f212b-5789-4129-bf03-1592b57bd5dd" providerId="ADAL" clId="{9B18FDC8-ADF7-479E-A938-43211EB202C2}" dt="2023-03-10T01:41:53.875" v="122" actId="164"/>
          <ac:spMkLst>
            <pc:docMk/>
            <pc:sldMk cId="3212947029" sldId="256"/>
            <ac:spMk id="12" creationId="{6C34E638-29E8-492A-AD4E-429D28F9AD81}"/>
          </ac:spMkLst>
        </pc:spChg>
        <pc:grpChg chg="del">
          <ac:chgData name="Xinyi Shen" userId="c45f212b-5789-4129-bf03-1592b57bd5dd" providerId="ADAL" clId="{9B18FDC8-ADF7-479E-A938-43211EB202C2}" dt="2023-03-10T01:34:39.540" v="0" actId="165"/>
          <ac:grpSpMkLst>
            <pc:docMk/>
            <pc:sldMk cId="3212947029" sldId="256"/>
            <ac:grpSpMk id="14" creationId="{A0DE67B9-EC17-45FF-B226-BDEA03357626}"/>
          </ac:grpSpMkLst>
        </pc:grpChg>
        <pc:grpChg chg="add mod">
          <ac:chgData name="Xinyi Shen" userId="c45f212b-5789-4129-bf03-1592b57bd5dd" providerId="ADAL" clId="{9B18FDC8-ADF7-479E-A938-43211EB202C2}" dt="2023-03-10T01:41:53.875" v="122" actId="164"/>
          <ac:grpSpMkLst>
            <pc:docMk/>
            <pc:sldMk cId="3212947029" sldId="256"/>
            <ac:grpSpMk id="15" creationId="{67316A0B-03DB-4DB4-A849-A3BE5D4298AB}"/>
          </ac:grpSpMkLst>
        </pc:grpChg>
        <pc:picChg chg="add mod">
          <ac:chgData name="Xinyi Shen" userId="c45f212b-5789-4129-bf03-1592b57bd5dd" providerId="ADAL" clId="{9B18FDC8-ADF7-479E-A938-43211EB202C2}" dt="2023-03-10T01:41:53.875" v="122" actId="164"/>
          <ac:picMkLst>
            <pc:docMk/>
            <pc:sldMk cId="3212947029" sldId="256"/>
            <ac:picMk id="2" creationId="{2CD32A32-27DD-4D19-B771-79732150F1E0}"/>
          </ac:picMkLst>
        </pc:picChg>
        <pc:picChg chg="add mod ord">
          <ac:chgData name="Xinyi Shen" userId="c45f212b-5789-4129-bf03-1592b57bd5dd" providerId="ADAL" clId="{9B18FDC8-ADF7-479E-A938-43211EB202C2}" dt="2023-03-10T01:41:53.875" v="122" actId="164"/>
          <ac:picMkLst>
            <pc:docMk/>
            <pc:sldMk cId="3212947029" sldId="256"/>
            <ac:picMk id="3" creationId="{099B7AE6-E5D9-4B7B-928A-B861E459E167}"/>
          </ac:picMkLst>
        </pc:picChg>
        <pc:picChg chg="add mod">
          <ac:chgData name="Xinyi Shen" userId="c45f212b-5789-4129-bf03-1592b57bd5dd" providerId="ADAL" clId="{9B18FDC8-ADF7-479E-A938-43211EB202C2}" dt="2023-03-10T01:41:53.875" v="122" actId="164"/>
          <ac:picMkLst>
            <pc:docMk/>
            <pc:sldMk cId="3212947029" sldId="256"/>
            <ac:picMk id="4" creationId="{A29F381E-AF9D-41EB-9706-2BE0EA102812}"/>
          </ac:picMkLst>
        </pc:picChg>
        <pc:picChg chg="del mod topLvl">
          <ac:chgData name="Xinyi Shen" userId="c45f212b-5789-4129-bf03-1592b57bd5dd" providerId="ADAL" clId="{9B18FDC8-ADF7-479E-A938-43211EB202C2}" dt="2023-03-10T01:35:31.804" v="6" actId="478"/>
          <ac:picMkLst>
            <pc:docMk/>
            <pc:sldMk cId="3212947029" sldId="256"/>
            <ac:picMk id="5" creationId="{D6CCE0D8-E927-4DFB-9626-F7FC4364F14A}"/>
          </ac:picMkLst>
        </pc:picChg>
        <pc:picChg chg="del mod topLvl">
          <ac:chgData name="Xinyi Shen" userId="c45f212b-5789-4129-bf03-1592b57bd5dd" providerId="ADAL" clId="{9B18FDC8-ADF7-479E-A938-43211EB202C2}" dt="2023-03-10T01:35:32.275" v="7" actId="478"/>
          <ac:picMkLst>
            <pc:docMk/>
            <pc:sldMk cId="3212947029" sldId="256"/>
            <ac:picMk id="6" creationId="{02BAA60A-208A-4FAE-A269-EA1EA2651F2E}"/>
          </ac:picMkLst>
        </pc:picChg>
        <pc:picChg chg="del mod topLvl">
          <ac:chgData name="Xinyi Shen" userId="c45f212b-5789-4129-bf03-1592b57bd5dd" providerId="ADAL" clId="{9B18FDC8-ADF7-479E-A938-43211EB202C2}" dt="2023-03-10T01:35:31.076" v="5" actId="478"/>
          <ac:picMkLst>
            <pc:docMk/>
            <pc:sldMk cId="3212947029" sldId="256"/>
            <ac:picMk id="7" creationId="{F8E44DFF-9467-4C1F-B47E-750F9F4E83F1}"/>
          </ac:picMkLst>
        </pc:picChg>
        <pc:picChg chg="del mod topLvl">
          <ac:chgData name="Xinyi Shen" userId="c45f212b-5789-4129-bf03-1592b57bd5dd" providerId="ADAL" clId="{9B18FDC8-ADF7-479E-A938-43211EB202C2}" dt="2023-03-10T01:34:42.567" v="1" actId="478"/>
          <ac:picMkLst>
            <pc:docMk/>
            <pc:sldMk cId="3212947029" sldId="256"/>
            <ac:picMk id="8" creationId="{77605946-6049-4098-89D1-F052D00F3EC1}"/>
          </ac:picMkLst>
        </pc:picChg>
        <pc:picChg chg="add mod">
          <ac:chgData name="Xinyi Shen" userId="c45f212b-5789-4129-bf03-1592b57bd5dd" providerId="ADAL" clId="{9B18FDC8-ADF7-479E-A938-43211EB202C2}" dt="2023-03-10T01:41:53.875" v="122" actId="164"/>
          <ac:picMkLst>
            <pc:docMk/>
            <pc:sldMk cId="3212947029" sldId="256"/>
            <ac:picMk id="13" creationId="{04D9E346-FA01-469A-B2A9-8C16A281A752}"/>
          </ac:picMkLst>
        </pc:pic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51B638-AF63-45C8-BBCB-4BE8445315D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C6E9C35-E73F-48BD-9253-B105359BCB6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EB4DF8-CCA8-4BCF-8D70-2B371412F6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5A04B4-7D90-4AA8-997A-F855DDADB1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0D23DBD-4C56-4AAC-972D-F156A23174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925263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9F6AF2-F3E4-4DAA-B204-5F09C99AA3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0FA73A3-95BA-4C79-9EE4-2A5132BFD3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80ACC2-033A-4F90-91BB-45C6399F72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463DFA-85A6-413B-97D7-BCB829BEC8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0C5282-E40E-45E2-A836-9440ACF92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49304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BFBE45D-FDED-4011-A1C9-4ED64A0BA08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9A17474-5D03-4DA9-BAC7-A65AB2A5928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5ACAE4C-EA0E-4C37-8670-777376A420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C10A2B-4804-4A9A-9174-7A259D7499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8286BE-AD2A-459A-9FA1-5AB89AE194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245828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663F7C-F6D1-4A0D-81FE-822C235C47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4E191B-9A94-46E2-B1CF-04157A11B9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1DFC16A-800C-4B92-B4B2-F0622B9C06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0F90B8D-FA53-4DDE-A013-284D6DC335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B55300-E2DC-4B2D-A5F1-6559846DC3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599047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E61BBE-2FE6-4DC7-BCDC-FBFCFA727B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2E455C-B64C-47FE-94D8-42AE1AD1AD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2C4BBE-3244-49ED-80F3-6918833C8B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31CD5E-8394-4D0C-8FA2-7752F3B9BA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A6ADC43-0A23-4731-9D2E-1CD3F7952F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963136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5AEFB9-BA48-4D70-A033-94AD9B6B10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6C568CE-5AF0-4E3E-994D-91DC75E366D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6200269-2AC8-4E3A-906A-9DB88AD83B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5F8D20B-5F45-4653-9B54-E6D53B866E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CED9268-7D95-4C19-8D49-6F505964F5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100E56E-3988-42F1-8CD5-2AA19FC470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718677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9FB8AC-5A9E-4987-BF5B-5FC4277220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76998AF-9BCD-4BAF-B753-02257025DCD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7FB6EDC-2E2E-44B8-88EC-97A592259BB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88EF6EB-1865-402D-804B-52E9F2B1A31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885333B-2220-488D-A44C-20E08CE6F73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F89DC7E-568E-4186-9991-CCF6AAE2D1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B175678-10BC-4B5C-A89F-5FCB42CD1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703773B-8861-44CA-9C4B-0510FA8C4A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118001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FA07D7-478B-42C5-9466-77BDA231C4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E8CE844-D629-477E-99AC-D5F4224AA7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1178AB1-2FE9-42AD-BAE8-70C7E5469F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A15830B-E6D3-4180-AEE0-80AEB60623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15566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FA22CE5-8F36-40F5-9C59-C15FF63157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37F979D-022C-4433-8394-B19DC541BB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DAAF5CC-54B9-4A27-BD53-80E2B6BAD7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08859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E48F1D-B2E0-47B2-A6BB-3C1A34D490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5711AD-B141-46F1-8CB3-D821529ED9A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1E653-C9BA-4E77-A097-477F2F2B33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7615AF8-5D6B-4FB6-B910-B8C0C0A6AB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CEE3EF7-8DF9-4B06-9936-1CD7860CDB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872CD3F-6FB6-44DE-B9D7-B6709E45D0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252406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9C5CF2-B8CB-45F5-A4DD-D35039AE2B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98153D5-AE2E-4EDE-9E1C-867CDBC73EB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2C20A77-6865-43E7-8C77-59208B3EC0F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DA101E1-5D77-4988-B244-89BED10FFC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918787E-BE7F-4A2A-A917-97CCBC6D56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97E5E5-FC6C-4ED4-9D0D-92916E931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613273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531982E-254B-4C1E-81D6-CFD3D5325E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677A9EA-0AB1-4D3D-9F3C-A9D82078780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F40FA48-E849-4BC7-B7A8-8D702F578F8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2C551D-8F04-47CD-A4F6-3E5707073930}" type="datetimeFigureOut">
              <a:rPr lang="en-GB" smtClean="0"/>
              <a:t>10/03/2023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D14E48-AA47-4B16-B673-C1E1C4EE78F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DA6585-4FB5-4F4B-BF6B-778133740A1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82940B-03CB-4530-8D7A-5AFCC714FDE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923631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Group 14">
            <a:extLst>
              <a:ext uri="{FF2B5EF4-FFF2-40B4-BE49-F238E27FC236}">
                <a16:creationId xmlns:a16="http://schemas.microsoft.com/office/drawing/2014/main" id="{67316A0B-03DB-4DB4-A849-A3BE5D4298AB}"/>
              </a:ext>
            </a:extLst>
          </p:cNvPr>
          <p:cNvGrpSpPr/>
          <p:nvPr/>
        </p:nvGrpSpPr>
        <p:grpSpPr>
          <a:xfrm>
            <a:off x="1690647" y="419081"/>
            <a:ext cx="6010109" cy="5037033"/>
            <a:chOff x="1690647" y="419081"/>
            <a:chExt cx="6010109" cy="5037033"/>
          </a:xfrm>
        </p:grpSpPr>
        <p:pic>
          <p:nvPicPr>
            <p:cNvPr id="3" name="Picture 2">
              <a:extLst>
                <a:ext uri="{FF2B5EF4-FFF2-40B4-BE49-F238E27FC236}">
                  <a16:creationId xmlns:a16="http://schemas.microsoft.com/office/drawing/2014/main" id="{099B7AE6-E5D9-4B7B-928A-B861E459E167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1690647" y="518020"/>
              <a:ext cx="3024000" cy="2300800"/>
            </a:xfrm>
            <a:prstGeom prst="rect">
              <a:avLst/>
            </a:prstGeom>
          </p:spPr>
        </p:pic>
        <p:sp>
          <p:nvSpPr>
            <p:cNvPr id="9" name="TextBox 10">
              <a:extLst>
                <a:ext uri="{FF2B5EF4-FFF2-40B4-BE49-F238E27FC236}">
                  <a16:creationId xmlns:a16="http://schemas.microsoft.com/office/drawing/2014/main" id="{BA6C55B8-85AE-451B-93F4-26C0E25BD8DD}"/>
                </a:ext>
              </a:extLst>
            </p:cNvPr>
            <p:cNvSpPr txBox="1"/>
            <p:nvPr/>
          </p:nvSpPr>
          <p:spPr>
            <a:xfrm>
              <a:off x="1779870" y="2672747"/>
              <a:ext cx="384639" cy="2800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800"/>
                </a:spcAft>
              </a:pPr>
              <a:r>
                <a:rPr lang="en-GB" sz="1200" kern="1200" dirty="0">
                  <a:solidFill>
                    <a:srgbClr val="000000"/>
                  </a:solidFill>
                  <a:effectLst/>
                  <a:latin typeface="Arial" panose="020B0604020202020204" pitchFamily="34" charset="0"/>
                  <a:ea typeface="DengXian" panose="02010600030101010101" pitchFamily="2" charset="-122"/>
                  <a:cs typeface="Times New Roman" panose="02020603050405020304" pitchFamily="18" charset="0"/>
                </a:rPr>
                <a:t>(c)</a:t>
              </a:r>
              <a:endParaRPr lang="en-GB" sz="12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Times New Roman" panose="02020603050405020304" pitchFamily="18" charset="0"/>
              </a:endParaRPr>
            </a:p>
          </p:txBody>
        </p:sp>
        <p:sp>
          <p:nvSpPr>
            <p:cNvPr id="10" name="TextBox 11">
              <a:extLst>
                <a:ext uri="{FF2B5EF4-FFF2-40B4-BE49-F238E27FC236}">
                  <a16:creationId xmlns:a16="http://schemas.microsoft.com/office/drawing/2014/main" id="{DE58DC9A-A81C-4A05-B9E7-DFD92450AC57}"/>
                </a:ext>
              </a:extLst>
            </p:cNvPr>
            <p:cNvSpPr txBox="1"/>
            <p:nvPr/>
          </p:nvSpPr>
          <p:spPr>
            <a:xfrm>
              <a:off x="4645744" y="2672747"/>
              <a:ext cx="439973" cy="2800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800"/>
                </a:spcAft>
              </a:pPr>
              <a:r>
                <a:rPr lang="en-GB" sz="1200" kern="1200" dirty="0">
                  <a:solidFill>
                    <a:srgbClr val="000000"/>
                  </a:solidFill>
                  <a:effectLst/>
                  <a:latin typeface="Arial" panose="020B0604020202020204" pitchFamily="34" charset="0"/>
                  <a:ea typeface="DengXian" panose="02010600030101010101" pitchFamily="2" charset="-122"/>
                  <a:cs typeface="Times New Roman" panose="02020603050405020304" pitchFamily="18" charset="0"/>
                </a:rPr>
                <a:t>(d)</a:t>
              </a:r>
              <a:endParaRPr lang="en-GB" sz="12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Times New Roman" panose="02020603050405020304" pitchFamily="18" charset="0"/>
              </a:endParaRPr>
            </a:p>
          </p:txBody>
        </p:sp>
        <p:sp>
          <p:nvSpPr>
            <p:cNvPr id="11" name="TextBox 12">
              <a:extLst>
                <a:ext uri="{FF2B5EF4-FFF2-40B4-BE49-F238E27FC236}">
                  <a16:creationId xmlns:a16="http://schemas.microsoft.com/office/drawing/2014/main" id="{5FDB7BC2-4CCC-47D7-A876-6E157F3F650E}"/>
                </a:ext>
              </a:extLst>
            </p:cNvPr>
            <p:cNvSpPr txBox="1"/>
            <p:nvPr/>
          </p:nvSpPr>
          <p:spPr>
            <a:xfrm>
              <a:off x="1779870" y="419081"/>
              <a:ext cx="514519" cy="2800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800"/>
                </a:spcAft>
              </a:pPr>
              <a:r>
                <a:rPr lang="en-GB" sz="1200" kern="1200" dirty="0">
                  <a:solidFill>
                    <a:srgbClr val="000000"/>
                  </a:solidFill>
                  <a:effectLst/>
                  <a:latin typeface="Arial" panose="020B0604020202020204" pitchFamily="34" charset="0"/>
                  <a:ea typeface="DengXian" panose="02010600030101010101" pitchFamily="2" charset="-122"/>
                  <a:cs typeface="Times New Roman" panose="02020603050405020304" pitchFamily="18" charset="0"/>
                </a:rPr>
                <a:t>(a)</a:t>
              </a:r>
              <a:endParaRPr lang="en-GB" sz="12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Times New Roman" panose="02020603050405020304" pitchFamily="18" charset="0"/>
              </a:endParaRPr>
            </a:p>
          </p:txBody>
        </p:sp>
        <p:sp>
          <p:nvSpPr>
            <p:cNvPr id="12" name="TextBox 13">
              <a:extLst>
                <a:ext uri="{FF2B5EF4-FFF2-40B4-BE49-F238E27FC236}">
                  <a16:creationId xmlns:a16="http://schemas.microsoft.com/office/drawing/2014/main" id="{6C34E638-29E8-492A-AD4E-429D28F9AD81}"/>
                </a:ext>
              </a:extLst>
            </p:cNvPr>
            <p:cNvSpPr txBox="1"/>
            <p:nvPr/>
          </p:nvSpPr>
          <p:spPr>
            <a:xfrm>
              <a:off x="4645744" y="419081"/>
              <a:ext cx="439973" cy="2800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07000"/>
                </a:lnSpc>
                <a:spcAft>
                  <a:spcPts val="800"/>
                </a:spcAft>
              </a:pPr>
              <a:r>
                <a:rPr lang="en-GB" sz="1200" kern="1200" dirty="0">
                  <a:solidFill>
                    <a:srgbClr val="000000"/>
                  </a:solidFill>
                  <a:effectLst/>
                  <a:latin typeface="Arial" panose="020B0604020202020204" pitchFamily="34" charset="0"/>
                  <a:ea typeface="DengXian" panose="02010600030101010101" pitchFamily="2" charset="-122"/>
                  <a:cs typeface="Times New Roman" panose="02020603050405020304" pitchFamily="18" charset="0"/>
                </a:rPr>
                <a:t>(b)</a:t>
              </a:r>
              <a:endParaRPr lang="en-GB" sz="1200" dirty="0">
                <a:effectLst/>
                <a:latin typeface="Calibri" panose="020F0502020204030204" pitchFamily="34" charset="0"/>
                <a:ea typeface="DengXian" panose="02010600030101010101" pitchFamily="2" charset="-122"/>
                <a:cs typeface="Times New Roman" panose="02020603050405020304" pitchFamily="18" charset="0"/>
              </a:endParaRPr>
            </a:p>
          </p:txBody>
        </p:sp>
        <p:pic>
          <p:nvPicPr>
            <p:cNvPr id="2" name="Picture 1">
              <a:extLst>
                <a:ext uri="{FF2B5EF4-FFF2-40B4-BE49-F238E27FC236}">
                  <a16:creationId xmlns:a16="http://schemas.microsoft.com/office/drawing/2014/main" id="{2CD32A32-27DD-4D19-B771-79732150F1E0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4586756" y="3076743"/>
              <a:ext cx="3114000" cy="2305835"/>
            </a:xfrm>
            <a:prstGeom prst="rect">
              <a:avLst/>
            </a:prstGeom>
          </p:spPr>
        </p:pic>
        <p:pic>
          <p:nvPicPr>
            <p:cNvPr id="4" name="Picture 3">
              <a:extLst>
                <a:ext uri="{FF2B5EF4-FFF2-40B4-BE49-F238E27FC236}">
                  <a16:creationId xmlns:a16="http://schemas.microsoft.com/office/drawing/2014/main" id="{A29F381E-AF9D-41EB-9706-2BE0EA102812}"/>
                </a:ext>
              </a:extLst>
            </p:cNvPr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1690647" y="2897592"/>
              <a:ext cx="3024000" cy="2558522"/>
            </a:xfrm>
            <a:prstGeom prst="rect">
              <a:avLst/>
            </a:prstGeom>
          </p:spPr>
        </p:pic>
        <p:pic>
          <p:nvPicPr>
            <p:cNvPr id="13" name="Picture 12">
              <a:extLst>
                <a:ext uri="{FF2B5EF4-FFF2-40B4-BE49-F238E27FC236}">
                  <a16:creationId xmlns:a16="http://schemas.microsoft.com/office/drawing/2014/main" id="{04D9E346-FA01-469A-B2A9-8C16A281A752}"/>
                </a:ext>
              </a:extLst>
            </p:cNvPr>
            <p:cNvPicPr>
              <a:picLocks noChangeAspect="1"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4586756" y="617108"/>
              <a:ext cx="3114000" cy="2195645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2129470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activity xmlns="7584b939-a544-485e-9dc3-66dec2bd9450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C4C7DFFEE9B749A197B36C3B4A9D26" ma:contentTypeVersion="15" ma:contentTypeDescription="Create a new document." ma:contentTypeScope="" ma:versionID="b8f39750e15e3be7a7fb52c366e180ed">
  <xsd:schema xmlns:xsd="http://www.w3.org/2001/XMLSchema" xmlns:xs="http://www.w3.org/2001/XMLSchema" xmlns:p="http://schemas.microsoft.com/office/2006/metadata/properties" xmlns:ns3="7584b939-a544-485e-9dc3-66dec2bd9450" xmlns:ns4="8b1a707d-ea55-4e3c-b465-2d4ae727811f" targetNamespace="http://schemas.microsoft.com/office/2006/metadata/properties" ma:root="true" ma:fieldsID="f9280f0034873f6f63a8e274c193ec8f" ns3:_="" ns4:_="">
    <xsd:import namespace="7584b939-a544-485e-9dc3-66dec2bd9450"/>
    <xsd:import namespace="8b1a707d-ea55-4e3c-b465-2d4ae727811f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LengthInSeconds" minOccurs="0"/>
                <xsd:element ref="ns3:MediaServiceAutoKeyPoints" minOccurs="0"/>
                <xsd:element ref="ns3:MediaServiceKeyPoints" minOccurs="0"/>
                <xsd:element ref="ns3:MediaServiceLocation" minOccurs="0"/>
                <xsd:element ref="ns3:_activity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584b939-a544-485e-9dc3-66dec2bd945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8" nillable="true" ma:displayName="Length (seconds)" ma:internalName="MediaLengthInSeconds" ma:readOnly="true">
      <xsd:simpleType>
        <xsd:restriction base="dms:Unknown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21" nillable="true" ma:displayName="Location" ma:internalName="MediaServiceLocation" ma:readOnly="true">
      <xsd:simpleType>
        <xsd:restriction base="dms:Text"/>
      </xsd:simpleType>
    </xsd:element>
    <xsd:element name="_activity" ma:index="22" nillable="true" ma:displayName="_activity" ma:hidden="true" ma:internalName="_activity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b1a707d-ea55-4e3c-b465-2d4ae727811f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5331C14A-EA73-430E-9302-EE393E8BA687}">
  <ds:schemaRefs>
    <ds:schemaRef ds:uri="http://purl.org/dc/elements/1.1/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http://schemas.microsoft.com/office/infopath/2007/PartnerControls"/>
    <ds:schemaRef ds:uri="http://purl.org/dc/dcmitype/"/>
    <ds:schemaRef ds:uri="8b1a707d-ea55-4e3c-b465-2d4ae727811f"/>
    <ds:schemaRef ds:uri="7584b939-a544-485e-9dc3-66dec2bd9450"/>
    <ds:schemaRef ds:uri="http://schemas.microsoft.com/office/2006/metadata/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F0DB4BDE-5DDD-46B8-86EA-28DB91E05555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623A55C8-3FD4-4596-B9F4-0EB3C398DB7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584b939-a544-485e-9dc3-66dec2bd9450"/>
    <ds:schemaRef ds:uri="8b1a707d-ea55-4e3c-b465-2d4ae727811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12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DengXian</vt:lpstr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Xinyi Shen</dc:creator>
  <cp:lastModifiedBy>Xinyi Shen</cp:lastModifiedBy>
  <cp:revision>2</cp:revision>
  <dcterms:created xsi:type="dcterms:W3CDTF">2023-03-05T19:50:02Z</dcterms:created>
  <dcterms:modified xsi:type="dcterms:W3CDTF">2023-03-10T01:43:06Z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0x0101002EC4C7DFFEE9B749A197B36C3B4A9D26</vt:lpwstr>
  </property>
</Properties>
</file>