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42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9B18FDC8-ADF7-479E-A938-43211EB202C2}"/>
    <pc:docChg chg="custSel modSld">
      <pc:chgData name="Xinyi Shen" userId="c45f212b-5789-4129-bf03-1592b57bd5dd" providerId="ADAL" clId="{9B18FDC8-ADF7-479E-A938-43211EB202C2}" dt="2023-03-10T01:41:53.875" v="122" actId="164"/>
      <pc:docMkLst>
        <pc:docMk/>
      </pc:docMkLst>
      <pc:sldChg chg="addSp delSp modSp">
        <pc:chgData name="Xinyi Shen" userId="c45f212b-5789-4129-bf03-1592b57bd5dd" providerId="ADAL" clId="{9B18FDC8-ADF7-479E-A938-43211EB202C2}" dt="2023-03-10T01:41:53.875" v="122" actId="164"/>
        <pc:sldMkLst>
          <pc:docMk/>
          <pc:sldMk cId="3212947029" sldId="256"/>
        </pc:sldMkLst>
        <pc:spChg chg="mod topLvl">
          <ac:chgData name="Xinyi Shen" userId="c45f212b-5789-4129-bf03-1592b57bd5dd" providerId="ADAL" clId="{9B18FDC8-ADF7-479E-A938-43211EB202C2}" dt="2023-03-10T01:41:53.875" v="122" actId="164"/>
          <ac:spMkLst>
            <pc:docMk/>
            <pc:sldMk cId="3212947029" sldId="256"/>
            <ac:spMk id="9" creationId="{BA6C55B8-85AE-451B-93F4-26C0E25BD8DD}"/>
          </ac:spMkLst>
        </pc:spChg>
        <pc:spChg chg="mod topLvl">
          <ac:chgData name="Xinyi Shen" userId="c45f212b-5789-4129-bf03-1592b57bd5dd" providerId="ADAL" clId="{9B18FDC8-ADF7-479E-A938-43211EB202C2}" dt="2023-03-10T01:41:53.875" v="122" actId="164"/>
          <ac:spMkLst>
            <pc:docMk/>
            <pc:sldMk cId="3212947029" sldId="256"/>
            <ac:spMk id="10" creationId="{DE58DC9A-A81C-4A05-B9E7-DFD92450AC57}"/>
          </ac:spMkLst>
        </pc:spChg>
        <pc:spChg chg="mod topLvl">
          <ac:chgData name="Xinyi Shen" userId="c45f212b-5789-4129-bf03-1592b57bd5dd" providerId="ADAL" clId="{9B18FDC8-ADF7-479E-A938-43211EB202C2}" dt="2023-03-10T01:41:53.875" v="122" actId="164"/>
          <ac:spMkLst>
            <pc:docMk/>
            <pc:sldMk cId="3212947029" sldId="256"/>
            <ac:spMk id="11" creationId="{5FDB7BC2-4CCC-47D7-A876-6E157F3F650E}"/>
          </ac:spMkLst>
        </pc:spChg>
        <pc:spChg chg="mod topLvl">
          <ac:chgData name="Xinyi Shen" userId="c45f212b-5789-4129-bf03-1592b57bd5dd" providerId="ADAL" clId="{9B18FDC8-ADF7-479E-A938-43211EB202C2}" dt="2023-03-10T01:41:53.875" v="122" actId="164"/>
          <ac:spMkLst>
            <pc:docMk/>
            <pc:sldMk cId="3212947029" sldId="256"/>
            <ac:spMk id="12" creationId="{6C34E638-29E8-492A-AD4E-429D28F9AD81}"/>
          </ac:spMkLst>
        </pc:spChg>
        <pc:grpChg chg="del">
          <ac:chgData name="Xinyi Shen" userId="c45f212b-5789-4129-bf03-1592b57bd5dd" providerId="ADAL" clId="{9B18FDC8-ADF7-479E-A938-43211EB202C2}" dt="2023-03-10T01:34:39.540" v="0" actId="165"/>
          <ac:grpSpMkLst>
            <pc:docMk/>
            <pc:sldMk cId="3212947029" sldId="256"/>
            <ac:grpSpMk id="14" creationId="{A0DE67B9-EC17-45FF-B226-BDEA03357626}"/>
          </ac:grpSpMkLst>
        </pc:grpChg>
        <pc:grpChg chg="add mod">
          <ac:chgData name="Xinyi Shen" userId="c45f212b-5789-4129-bf03-1592b57bd5dd" providerId="ADAL" clId="{9B18FDC8-ADF7-479E-A938-43211EB202C2}" dt="2023-03-10T01:41:53.875" v="122" actId="164"/>
          <ac:grpSpMkLst>
            <pc:docMk/>
            <pc:sldMk cId="3212947029" sldId="256"/>
            <ac:grpSpMk id="15" creationId="{67316A0B-03DB-4DB4-A849-A3BE5D4298AB}"/>
          </ac:grpSpMkLst>
        </pc:grpChg>
        <pc:picChg chg="add mod">
          <ac:chgData name="Xinyi Shen" userId="c45f212b-5789-4129-bf03-1592b57bd5dd" providerId="ADAL" clId="{9B18FDC8-ADF7-479E-A938-43211EB202C2}" dt="2023-03-10T01:41:53.875" v="122" actId="164"/>
          <ac:picMkLst>
            <pc:docMk/>
            <pc:sldMk cId="3212947029" sldId="256"/>
            <ac:picMk id="2" creationId="{2CD32A32-27DD-4D19-B771-79732150F1E0}"/>
          </ac:picMkLst>
        </pc:picChg>
        <pc:picChg chg="add mod ord">
          <ac:chgData name="Xinyi Shen" userId="c45f212b-5789-4129-bf03-1592b57bd5dd" providerId="ADAL" clId="{9B18FDC8-ADF7-479E-A938-43211EB202C2}" dt="2023-03-10T01:41:53.875" v="122" actId="164"/>
          <ac:picMkLst>
            <pc:docMk/>
            <pc:sldMk cId="3212947029" sldId="256"/>
            <ac:picMk id="3" creationId="{099B7AE6-E5D9-4B7B-928A-B861E459E167}"/>
          </ac:picMkLst>
        </pc:picChg>
        <pc:picChg chg="add mod">
          <ac:chgData name="Xinyi Shen" userId="c45f212b-5789-4129-bf03-1592b57bd5dd" providerId="ADAL" clId="{9B18FDC8-ADF7-479E-A938-43211EB202C2}" dt="2023-03-10T01:41:53.875" v="122" actId="164"/>
          <ac:picMkLst>
            <pc:docMk/>
            <pc:sldMk cId="3212947029" sldId="256"/>
            <ac:picMk id="4" creationId="{A29F381E-AF9D-41EB-9706-2BE0EA102812}"/>
          </ac:picMkLst>
        </pc:picChg>
        <pc:picChg chg="del mod topLvl">
          <ac:chgData name="Xinyi Shen" userId="c45f212b-5789-4129-bf03-1592b57bd5dd" providerId="ADAL" clId="{9B18FDC8-ADF7-479E-A938-43211EB202C2}" dt="2023-03-10T01:35:31.804" v="6" actId="478"/>
          <ac:picMkLst>
            <pc:docMk/>
            <pc:sldMk cId="3212947029" sldId="256"/>
            <ac:picMk id="5" creationId="{D6CCE0D8-E927-4DFB-9626-F7FC4364F14A}"/>
          </ac:picMkLst>
        </pc:picChg>
        <pc:picChg chg="del mod topLvl">
          <ac:chgData name="Xinyi Shen" userId="c45f212b-5789-4129-bf03-1592b57bd5dd" providerId="ADAL" clId="{9B18FDC8-ADF7-479E-A938-43211EB202C2}" dt="2023-03-10T01:35:32.275" v="7" actId="478"/>
          <ac:picMkLst>
            <pc:docMk/>
            <pc:sldMk cId="3212947029" sldId="256"/>
            <ac:picMk id="6" creationId="{02BAA60A-208A-4FAE-A269-EA1EA2651F2E}"/>
          </ac:picMkLst>
        </pc:picChg>
        <pc:picChg chg="del mod topLvl">
          <ac:chgData name="Xinyi Shen" userId="c45f212b-5789-4129-bf03-1592b57bd5dd" providerId="ADAL" clId="{9B18FDC8-ADF7-479E-A938-43211EB202C2}" dt="2023-03-10T01:35:31.076" v="5" actId="478"/>
          <ac:picMkLst>
            <pc:docMk/>
            <pc:sldMk cId="3212947029" sldId="256"/>
            <ac:picMk id="7" creationId="{F8E44DFF-9467-4C1F-B47E-750F9F4E83F1}"/>
          </ac:picMkLst>
        </pc:picChg>
        <pc:picChg chg="del mod topLvl">
          <ac:chgData name="Xinyi Shen" userId="c45f212b-5789-4129-bf03-1592b57bd5dd" providerId="ADAL" clId="{9B18FDC8-ADF7-479E-A938-43211EB202C2}" dt="2023-03-10T01:34:42.567" v="1" actId="478"/>
          <ac:picMkLst>
            <pc:docMk/>
            <pc:sldMk cId="3212947029" sldId="256"/>
            <ac:picMk id="8" creationId="{77605946-6049-4098-89D1-F052D00F3EC1}"/>
          </ac:picMkLst>
        </pc:picChg>
        <pc:picChg chg="add mod">
          <ac:chgData name="Xinyi Shen" userId="c45f212b-5789-4129-bf03-1592b57bd5dd" providerId="ADAL" clId="{9B18FDC8-ADF7-479E-A938-43211EB202C2}" dt="2023-03-10T01:41:53.875" v="122" actId="164"/>
          <ac:picMkLst>
            <pc:docMk/>
            <pc:sldMk cId="3212947029" sldId="256"/>
            <ac:picMk id="13" creationId="{04D9E346-FA01-469A-B2A9-8C16A281A75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1B638-AF63-45C8-BBCB-4BE844531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6E9C35-E73F-48BD-9253-B105359BC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4DF8-CCA8-4BCF-8D70-2B371412F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A04B4-7D90-4AA8-997A-F855DDADB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23DBD-4C56-4AAC-972D-F156A2317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52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F6AF2-F3E4-4DAA-B204-5F09C99AA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FA73A3-95BA-4C79-9EE4-2A5132BFD3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0ACC2-033A-4F90-91BB-45C6399F7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63DFA-85A6-413B-97D7-BCB829BEC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C5282-E40E-45E2-A836-9440ACF9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93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FBE45D-FDED-4011-A1C9-4ED64A0BA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A17474-5D03-4DA9-BAC7-A65AB2A592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CAE4C-EA0E-4C37-8670-777376A42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10A2B-4804-4A9A-9174-7A259D749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286BE-AD2A-459A-9FA1-5AB89AE19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82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63F7C-F6D1-4A0D-81FE-822C235C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E191B-9A94-46E2-B1CF-04157A11B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FC16A-800C-4B92-B4B2-F0622B9C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90B8D-FA53-4DDE-A013-284D6DC33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55300-E2DC-4B2D-A5F1-6559846DC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90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1BBE-2FE6-4DC7-BCDC-FBFCFA727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E455C-B64C-47FE-94D8-42AE1AD1AD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C4BBE-3244-49ED-80F3-6918833C8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1CD5E-8394-4D0C-8FA2-7752F3B9B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ADC43-0A23-4731-9D2E-1CD3F795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313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AEFB9-BA48-4D70-A033-94AD9B6B1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68CE-5AF0-4E3E-994D-91DC75E366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200269-2AC8-4E3A-906A-9DB88AD83B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F8D20B-5F45-4653-9B54-E6D53B866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D9268-7D95-4C19-8D49-6F505964F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00E56E-3988-42F1-8CD5-2AA19FC47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867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B8AC-5A9E-4987-BF5B-5FC427722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6998AF-9BCD-4BAF-B753-02257025D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FB6EDC-2E2E-44B8-88EC-97A59225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8EF6EB-1865-402D-804B-52E9F2B1A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85333B-2220-488D-A44C-20E08CE6F7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89DC7E-568E-4186-9991-CCF6AAE2D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175678-10BC-4B5C-A89F-5FCB42CD1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03773B-8861-44CA-9C4B-0510FA8C4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800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A07D7-478B-42C5-9466-77BDA231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CE844-D629-477E-99AC-D5F4224AA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78AB1-2FE9-42AD-BAE8-70C7E5469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15830B-E6D3-4180-AEE0-80AEB6062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5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A22CE5-8F36-40F5-9C59-C15FF6315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7F979D-022C-4433-8394-B19DC541B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AF5CC-54B9-4A27-BD53-80E2B6BAD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88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48F1D-B2E0-47B2-A6BB-3C1A34D49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711AD-B141-46F1-8CB3-D821529ED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1E653-C9BA-4E77-A097-477F2F2B33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615AF8-5D6B-4FB6-B910-B8C0C0A6A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EE3EF7-8DF9-4B06-9936-1CD7860CD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72CD3F-6FB6-44DE-B9D7-B6709E45D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24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C5CF2-B8CB-45F5-A4DD-D35039AE2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8153D5-AE2E-4EDE-9E1C-867CDBC73E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C20A77-6865-43E7-8C77-59208B3EC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A101E1-5D77-4988-B244-89BED10FF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8787E-BE7F-4A2A-A917-97CCBC6D5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97E5E5-FC6C-4ED4-9D0D-92916E931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32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31982E-254B-4C1E-81D6-CFD3D5325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77A9EA-0AB1-4D3D-9F3C-A9D820787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0FA48-E849-4BC7-B7A8-8D702F578F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C551D-8F04-47CD-A4F6-3E5707073930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14E48-AA47-4B16-B673-C1E1C4EE78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A6585-4FB5-4F4B-BF6B-778133740A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2940B-03CB-4530-8D7A-5AFCC714FD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36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67316A0B-03DB-4DB4-A849-A3BE5D4298AB}"/>
              </a:ext>
            </a:extLst>
          </p:cNvPr>
          <p:cNvGrpSpPr/>
          <p:nvPr/>
        </p:nvGrpSpPr>
        <p:grpSpPr>
          <a:xfrm>
            <a:off x="1690647" y="419081"/>
            <a:ext cx="6010109" cy="5037033"/>
            <a:chOff x="1690647" y="419081"/>
            <a:chExt cx="6010109" cy="503703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99B7AE6-E5D9-4B7B-928A-B861E459E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0647" y="518020"/>
              <a:ext cx="3024000" cy="2300800"/>
            </a:xfrm>
            <a:prstGeom prst="rect">
              <a:avLst/>
            </a:prstGeom>
          </p:spPr>
        </p:pic>
        <p:sp>
          <p:nvSpPr>
            <p:cNvPr id="9" name="TextBox 10">
              <a:extLst>
                <a:ext uri="{FF2B5EF4-FFF2-40B4-BE49-F238E27FC236}">
                  <a16:creationId xmlns:a16="http://schemas.microsoft.com/office/drawing/2014/main" id="{BA6C55B8-85AE-451B-93F4-26C0E25BD8DD}"/>
                </a:ext>
              </a:extLst>
            </p:cNvPr>
            <p:cNvSpPr txBox="1"/>
            <p:nvPr/>
          </p:nvSpPr>
          <p:spPr>
            <a:xfrm>
              <a:off x="1779870" y="2672747"/>
              <a:ext cx="384639" cy="28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(c)</a:t>
              </a:r>
              <a:endParaRPr lang="en-GB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id="{DE58DC9A-A81C-4A05-B9E7-DFD92450AC57}"/>
                </a:ext>
              </a:extLst>
            </p:cNvPr>
            <p:cNvSpPr txBox="1"/>
            <p:nvPr/>
          </p:nvSpPr>
          <p:spPr>
            <a:xfrm>
              <a:off x="4645744" y="2672747"/>
              <a:ext cx="439973" cy="28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(d)</a:t>
              </a:r>
              <a:endParaRPr lang="en-GB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id="{5FDB7BC2-4CCC-47D7-A876-6E157F3F650E}"/>
                </a:ext>
              </a:extLst>
            </p:cNvPr>
            <p:cNvSpPr txBox="1"/>
            <p:nvPr/>
          </p:nvSpPr>
          <p:spPr>
            <a:xfrm>
              <a:off x="1779870" y="419081"/>
              <a:ext cx="514519" cy="28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(a)</a:t>
              </a:r>
              <a:endParaRPr lang="en-GB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3">
              <a:extLst>
                <a:ext uri="{FF2B5EF4-FFF2-40B4-BE49-F238E27FC236}">
                  <a16:creationId xmlns:a16="http://schemas.microsoft.com/office/drawing/2014/main" id="{6C34E638-29E8-492A-AD4E-429D28F9AD81}"/>
                </a:ext>
              </a:extLst>
            </p:cNvPr>
            <p:cNvSpPr txBox="1"/>
            <p:nvPr/>
          </p:nvSpPr>
          <p:spPr>
            <a:xfrm>
              <a:off x="4645744" y="419081"/>
              <a:ext cx="439973" cy="28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200" kern="1200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(b)</a:t>
              </a:r>
              <a:endParaRPr lang="en-GB" sz="12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CD32A32-27DD-4D19-B771-79732150F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86756" y="3076743"/>
              <a:ext cx="3114000" cy="230583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29F381E-AF9D-41EB-9706-2BE0EA102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0647" y="2897592"/>
              <a:ext cx="3024000" cy="255852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4D9E346-FA01-469A-B2A9-8C16A281A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86756" y="617108"/>
              <a:ext cx="3114000" cy="2195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2947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584b939-a544-485e-9dc3-66dec2bd945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5" ma:contentTypeDescription="Create a new document." ma:contentTypeScope="" ma:versionID="b8f39750e15e3be7a7fb52c366e180ed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f9280f0034873f6f63a8e274c193ec8f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331C14A-EA73-430E-9302-EE393E8BA687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8b1a707d-ea55-4e3c-b465-2d4ae727811f"/>
    <ds:schemaRef ds:uri="7584b939-a544-485e-9dc3-66dec2bd9450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0DB4BDE-5DDD-46B8-86EA-28DB91E055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3A55C8-3FD4-4596-B9F4-0EB3C398DB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DengXian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2</cp:revision>
  <dcterms:created xsi:type="dcterms:W3CDTF">2023-03-05T19:50:02Z</dcterms:created>
  <dcterms:modified xsi:type="dcterms:W3CDTF">2023-03-10T01:43:06Z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